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95" r:id="rId8"/>
    <p:sldMasterId id="2147483900" r:id="rId9"/>
  </p:sldMasterIdLst>
  <p:notesMasterIdLst>
    <p:notesMasterId r:id="rId26"/>
  </p:notesMasterIdLst>
  <p:sldIdLst>
    <p:sldId id="270" r:id="rId10"/>
    <p:sldId id="3401" r:id="rId11"/>
    <p:sldId id="2007577095" r:id="rId12"/>
    <p:sldId id="256" r:id="rId13"/>
    <p:sldId id="259" r:id="rId14"/>
    <p:sldId id="261" r:id="rId15"/>
    <p:sldId id="260" r:id="rId16"/>
    <p:sldId id="262" r:id="rId17"/>
    <p:sldId id="267" r:id="rId18"/>
    <p:sldId id="3399" r:id="rId19"/>
    <p:sldId id="496" r:id="rId20"/>
    <p:sldId id="3397" r:id="rId21"/>
    <p:sldId id="3398" r:id="rId22"/>
    <p:sldId id="265" r:id="rId23"/>
    <p:sldId id="2007577112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8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22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82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36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36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99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394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5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4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1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28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8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8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2021/12/27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1.wdp"/><Relationship Id="rId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2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18" Type="http://schemas.openxmlformats.org/officeDocument/2006/relationships/image" Target="../media/image73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audio" Target="../media/media3.wav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58.png"/><Relationship Id="rId10" Type="http://schemas.openxmlformats.org/officeDocument/2006/relationships/image" Target="../media/image57.png"/><Relationship Id="rId19" Type="http://schemas.openxmlformats.org/officeDocument/2006/relationships/image" Target="../media/image61.png"/><Relationship Id="rId4" Type="http://schemas.openxmlformats.org/officeDocument/2006/relationships/audio" Target="../media/media4.mp3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6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5.png"/><Relationship Id="rId12" Type="http://schemas.openxmlformats.org/officeDocument/2006/relationships/image" Target="../media/image75.png"/><Relationship Id="rId17" Type="http://schemas.openxmlformats.org/officeDocument/2006/relationships/image" Target="../media/image7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73.emf"/><Relationship Id="rId10" Type="http://schemas.openxmlformats.org/officeDocument/2006/relationships/image" Target="../media/image67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7.png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7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73.emf"/><Relationship Id="rId10" Type="http://schemas.openxmlformats.org/officeDocument/2006/relationships/image" Target="../media/image67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7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5.png"/><Relationship Id="rId12" Type="http://schemas.openxmlformats.org/officeDocument/2006/relationships/image" Target="../media/image75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73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8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71.png"/><Relationship Id="rId10" Type="http://schemas.openxmlformats.org/officeDocument/2006/relationships/image" Target="../media/image76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7.png"/><Relationship Id="rId1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7.png"/><Relationship Id="rId18" Type="http://schemas.openxmlformats.org/officeDocument/2006/relationships/image" Target="../media/image74.png"/><Relationship Id="rId3" Type="http://schemas.microsoft.com/office/2007/relationships/media" Target="../media/media4.mp3"/><Relationship Id="rId7" Type="http://schemas.openxmlformats.org/officeDocument/2006/relationships/image" Target="../media/image65.png"/><Relationship Id="rId12" Type="http://schemas.openxmlformats.org/officeDocument/2006/relationships/image" Target="../media/image69.png"/><Relationship Id="rId17" Type="http://schemas.openxmlformats.org/officeDocument/2006/relationships/image" Target="../media/image7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73.emf"/><Relationship Id="rId10" Type="http://schemas.openxmlformats.org/officeDocument/2006/relationships/image" Target="../media/image67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57.pn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Thứ ba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ngày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28 </a:t>
            </a:r>
            <a:r>
              <a:rPr lang="en-US" sz="3600" b="1" kern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tháng</a:t>
            </a: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12 </a:t>
            </a:r>
            <a:r>
              <a:rPr lang="en-US" sz="3600" b="1" kern="0" dirty="0" err="1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năm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2021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Toán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160021" y="2158691"/>
            <a:ext cx="1177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Bài 33 :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2142278" y="2158691"/>
            <a:ext cx="904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Tiết 2 : Luyện tập  – trang 125, 126.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C9B0EE52-5727-4925-9CB9-EE12EC6B6A88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142C46-02F8-4484-99D4-F6D76FE22E6C}"/>
              </a:ext>
            </a:extLst>
          </p:cNvPr>
          <p:cNvSpPr txBox="1"/>
          <p:nvPr/>
        </p:nvSpPr>
        <p:spPr>
          <a:xfrm>
            <a:off x="3500952" y="662249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id="{6A5699FA-5A61-401A-AEA7-81912890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E9A65A-8981-4802-A102-092F5ED970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AFB2F3D-9DE1-4D64-B792-562BB8B1CABC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FD00B8-6C77-436D-B9DC-559C41B608C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4ABF74D0-89E6-49AE-B682-3370E404003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4FFC9EB-4E7A-412B-A98F-8D4163A08E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61BE37-AC4B-4A3F-9EBA-A80B0EE9D61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942316E4-A1B3-4538-B7FE-A8EAFB66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84881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42C565FD-C822-43E8-9194-58A66849CE8C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C2881-4A57-43F3-99BA-1F3F2A1E8C4B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5046C73-28A8-4929-8832-115F46751F1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5AA66DD-377C-4D6A-8F20-7E88CD80674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35C2E07-2D6E-4635-B820-F6AA90465540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FE61F4-50EC-4D7B-9ABB-52E7111C355B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79DCAAE-56CF-48E9-85AF-FD2F31A74792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9A037D-F303-4A10-821D-61299DF11ADE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68D24AC-9D21-4EDD-BAD9-44839F0A1E4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C1E2E9-AD9F-435B-AE88-6471042B7625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ED6489A-26F5-4F61-84DA-7F94051C2C75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F6634D1-3DDF-431F-9AD9-B3B95527DDC1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2BD318-ADAF-42F9-9784-91F0FBC01FEE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B3BF50-BDDF-4418-86B4-FDECDD124B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05CDDE5-21DC-4EE8-88FF-B55C02AD80E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5B30371-1E19-4B75-A1CB-BE8521133F0B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A5569F5-F6FC-42BF-B2AB-7DFDFFF2B384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25383-CE2D-495E-894C-9CDC9CB365DA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0749DB55-4FB3-4F51-8BC1-0DA4C9AF2DC8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E7B6999-99E2-4A9E-A159-94BE29361096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7465EE-AD69-4FB6-A07F-C6A0DD655EA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1A33F85-1897-47AB-805C-07F87BCAA07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7E4015F-3425-4405-88CC-8718ADE6877E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B058E80-C2A5-4235-8D46-C48734F67C76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128CCC-5BF9-46F1-8025-605649EA812B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34DA5C5-AA0E-4E19-9C09-E7B35CDECC02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4DEEB043-F17C-4BC5-921E-D334C3B2F5E2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5" grpId="0" animBg="1"/>
      <p:bldP spid="63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B7AA1-FD2A-472D-AAB6-AB49C2FB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969364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E51907B8-B4F9-44FF-9056-2692C248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765" y="42450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507FE7-05E4-4645-93B3-97AFDEB9F95C}"/>
              </a:ext>
            </a:extLst>
          </p:cNvPr>
          <p:cNvSpPr/>
          <p:nvPr/>
        </p:nvSpPr>
        <p:spPr>
          <a:xfrm>
            <a:off x="2987749" y="1569367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0BBC21-C38E-4FA0-9F76-E5167E87CCC6}"/>
              </a:ext>
            </a:extLst>
          </p:cNvPr>
          <p:cNvGrpSpPr/>
          <p:nvPr/>
        </p:nvGrpSpPr>
        <p:grpSpPr>
          <a:xfrm>
            <a:off x="3820044" y="1569369"/>
            <a:ext cx="2377747" cy="761808"/>
            <a:chOff x="1870517" y="1400898"/>
            <a:chExt cx="1405253" cy="4219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4C09B2-1E37-4D13-B353-4E5C928F3764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1910"/>
              <a:chOff x="1870517" y="1400898"/>
              <a:chExt cx="1161618" cy="4219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B383840-2348-469E-ABFF-ED6A7ECD8F05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8831AD-57CE-46F8-A2CC-F6D489D88236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357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0A419-4BB0-4EB9-B356-7624276FCBB8}"/>
                </a:ext>
              </a:extLst>
            </p:cNvPr>
            <p:cNvSpPr txBox="1"/>
            <p:nvPr/>
          </p:nvSpPr>
          <p:spPr>
            <a:xfrm>
              <a:off x="2997999" y="1400898"/>
              <a:ext cx="277771" cy="392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854C6A-D802-403A-B7D3-D7EA8ED7F28B}"/>
              </a:ext>
            </a:extLst>
          </p:cNvPr>
          <p:cNvSpPr/>
          <p:nvPr/>
        </p:nvSpPr>
        <p:spPr>
          <a:xfrm>
            <a:off x="2839153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06DC38-44D9-4315-AEA5-05AD736E27B8}"/>
              </a:ext>
            </a:extLst>
          </p:cNvPr>
          <p:cNvSpPr/>
          <p:nvPr/>
        </p:nvSpPr>
        <p:spPr>
          <a:xfrm>
            <a:off x="2072998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057D11-41BB-4E40-80A7-AFB3D4B7DEEC}"/>
              </a:ext>
            </a:extLst>
          </p:cNvPr>
          <p:cNvSpPr/>
          <p:nvPr/>
        </p:nvSpPr>
        <p:spPr>
          <a:xfrm>
            <a:off x="633519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E89B20-ECCF-441A-AD9B-41E7F4D3CD48}"/>
              </a:ext>
            </a:extLst>
          </p:cNvPr>
          <p:cNvSpPr/>
          <p:nvPr/>
        </p:nvSpPr>
        <p:spPr>
          <a:xfrm>
            <a:off x="5569039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FBC400-A201-42D8-A3FA-C2B0509DCD41}"/>
              </a:ext>
            </a:extLst>
          </p:cNvPr>
          <p:cNvSpPr/>
          <p:nvPr/>
        </p:nvSpPr>
        <p:spPr>
          <a:xfrm>
            <a:off x="993945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DCFDAD-DC6B-403C-98D5-1B953542ACBE}"/>
              </a:ext>
            </a:extLst>
          </p:cNvPr>
          <p:cNvSpPr/>
          <p:nvPr/>
        </p:nvSpPr>
        <p:spPr>
          <a:xfrm>
            <a:off x="9173299" y="342626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9D8B2B-7F09-4984-8216-4E7E59C44A1B}"/>
              </a:ext>
            </a:extLst>
          </p:cNvPr>
          <p:cNvSpPr/>
          <p:nvPr/>
        </p:nvSpPr>
        <p:spPr>
          <a:xfrm>
            <a:off x="2839153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27D453-6045-46B2-8D4E-EF9A19904526}"/>
              </a:ext>
            </a:extLst>
          </p:cNvPr>
          <p:cNvSpPr/>
          <p:nvPr/>
        </p:nvSpPr>
        <p:spPr>
          <a:xfrm>
            <a:off x="2072998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75C65D-03C1-49CD-91A2-E34EAAA270C5}"/>
              </a:ext>
            </a:extLst>
          </p:cNvPr>
          <p:cNvSpPr/>
          <p:nvPr/>
        </p:nvSpPr>
        <p:spPr>
          <a:xfrm>
            <a:off x="3567605" y="413506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E53D74-05DC-413E-9D1B-A1C2F74D4799}"/>
              </a:ext>
            </a:extLst>
          </p:cNvPr>
          <p:cNvSpPr/>
          <p:nvPr/>
        </p:nvSpPr>
        <p:spPr>
          <a:xfrm>
            <a:off x="6330479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072F78-B431-4B46-BCFD-27CB5B2DE9D5}"/>
              </a:ext>
            </a:extLst>
          </p:cNvPr>
          <p:cNvSpPr/>
          <p:nvPr/>
        </p:nvSpPr>
        <p:spPr>
          <a:xfrm>
            <a:off x="5564324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BAE144-105F-49E9-A1AB-22B796B6AA20}"/>
              </a:ext>
            </a:extLst>
          </p:cNvPr>
          <p:cNvSpPr/>
          <p:nvPr/>
        </p:nvSpPr>
        <p:spPr>
          <a:xfrm>
            <a:off x="7058931" y="413506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64D4430-A232-4FF3-955B-5FDF236D09FA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4BD09-C17A-4A41-908E-3056CED05643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617ADC-173E-402D-B2E7-12D794B25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C1B42A0-3C81-480A-8FE9-EA0AAAEC9953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5BC4AC-1E6B-40B8-AC18-266D10D4181B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515BEB-3A52-4684-AFFC-CD55C26FD3C0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3DC4B00-2E0B-4837-85D0-0B07030C98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E2C118-70AD-4C2F-8E04-D4C8BA4EE069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BA399F-B18A-4FED-87F8-91E88BA52C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FFC196F-746F-496C-A381-56926793E47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9D434D1-C618-4B7D-89A3-EF8F2B4011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AAFCE4-53EC-4B3B-B8CB-FDF0D84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4D4F79-061E-4F99-BDF0-52561641D077}"/>
              </a:ext>
            </a:extLst>
          </p:cNvPr>
          <p:cNvSpPr/>
          <p:nvPr/>
        </p:nvSpPr>
        <p:spPr>
          <a:xfrm>
            <a:off x="891633" y="1719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62A6-B768-4B49-AF12-A494D52EC558}"/>
              </a:ext>
            </a:extLst>
          </p:cNvPr>
          <p:cNvSpPr txBox="1"/>
          <p:nvPr/>
        </p:nvSpPr>
        <p:spPr>
          <a:xfrm>
            <a:off x="1380101" y="1712428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5AC74FC1-6663-4228-80A6-2D31F954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49" y="65842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B2340-8924-45D9-8560-6280661F8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038" y="658421"/>
            <a:ext cx="5572123" cy="372452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7BCBE-E4BC-4B7E-9004-440C50D2DC7D}"/>
              </a:ext>
            </a:extLst>
          </p:cNvPr>
          <p:cNvSpPr txBox="1"/>
          <p:nvPr/>
        </p:nvSpPr>
        <p:spPr>
          <a:xfrm>
            <a:off x="4805308" y="421126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05820-A6BE-4CFD-8D56-164AB1EB92CE}"/>
              </a:ext>
            </a:extLst>
          </p:cNvPr>
          <p:cNvSpPr txBox="1"/>
          <p:nvPr/>
        </p:nvSpPr>
        <p:spPr>
          <a:xfrm>
            <a:off x="1880941" y="4734486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3BA3-AA5A-4457-9654-75232C50CF8B}"/>
              </a:ext>
            </a:extLst>
          </p:cNvPr>
          <p:cNvSpPr txBox="1"/>
          <p:nvPr/>
        </p:nvSpPr>
        <p:spPr>
          <a:xfrm>
            <a:off x="3165653" y="529247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9C254-1951-49D2-BBDF-3DF62D6D57D6}"/>
              </a:ext>
            </a:extLst>
          </p:cNvPr>
          <p:cNvSpPr txBox="1"/>
          <p:nvPr/>
        </p:nvSpPr>
        <p:spPr>
          <a:xfrm>
            <a:off x="4497334" y="5838676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5570"/>
            <a:ext cx="12115800" cy="6705599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6200" y="76202"/>
            <a:ext cx="0" cy="67055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686AE1-25B6-4472-AD18-B31561382A25}"/>
              </a:ext>
            </a:extLst>
          </p:cNvPr>
          <p:cNvSpPr txBox="1"/>
          <p:nvPr/>
        </p:nvSpPr>
        <p:spPr>
          <a:xfrm>
            <a:off x="898107" y="496577"/>
            <a:ext cx="1045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          Bài 4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D4AE3-8CE7-4D06-B0F9-6883321E5ACB}"/>
              </a:ext>
            </a:extLst>
          </p:cNvPr>
          <p:cNvSpPr txBox="1"/>
          <p:nvPr/>
        </p:nvSpPr>
        <p:spPr>
          <a:xfrm>
            <a:off x="2643651" y="1327634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Bài giải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0087B80-2D8C-4664-8FC8-AFDD72C30FAA}"/>
              </a:ext>
            </a:extLst>
          </p:cNvPr>
          <p:cNvSpPr txBox="1"/>
          <p:nvPr/>
        </p:nvSpPr>
        <p:spPr>
          <a:xfrm>
            <a:off x="978117" y="2158691"/>
            <a:ext cx="1095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Buổi chiều cửa hàng bán được số máy tính là </a:t>
            </a:r>
            <a:r>
              <a:rPr lang="en-US" sz="3600" b="1" kern="0" dirty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:</a:t>
            </a:r>
            <a:endParaRPr lang="en-US" sz="3600" b="1" kern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6B4710D-297F-4E96-901E-C02516769BB1}"/>
              </a:ext>
            </a:extLst>
          </p:cNvPr>
          <p:cNvSpPr txBox="1"/>
          <p:nvPr/>
        </p:nvSpPr>
        <p:spPr>
          <a:xfrm>
            <a:off x="898107" y="2989748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11 - 3 = 8 ( máy tính)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9AB29F6-4200-4970-BB6E-3343FF580D12}"/>
              </a:ext>
            </a:extLst>
          </p:cNvPr>
          <p:cNvSpPr txBox="1"/>
          <p:nvPr/>
        </p:nvSpPr>
        <p:spPr>
          <a:xfrm>
            <a:off x="1721631" y="3820805"/>
            <a:ext cx="66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6"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4C1EB2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HP001 5H" panose="020B0603050302020204" pitchFamily="34" charset="0"/>
                <a:sym typeface="Arial"/>
              </a:rPr>
              <a:t>      Đáp số : 8 máy tính</a:t>
            </a:r>
            <a:endParaRPr lang="en-US" sz="3600" kern="0" dirty="0">
              <a:solidFill>
                <a:srgbClr val="4C1EB2"/>
              </a:solidFill>
              <a:latin typeface="HP001 5 hàng" panose="020B0603050302020204" pitchFamily="34" charset="0"/>
              <a:ea typeface="Arial-Rounded" panose="020B0500000000000000" pitchFamily="34" charset="0"/>
              <a:cs typeface="HP001 5H" panose="020B06030503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1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+ 35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6+5 +25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–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56 – 28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85 – 64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479</Words>
  <Application>Microsoft Office PowerPoint</Application>
  <PresentationFormat>Màn hình rộng</PresentationFormat>
  <Paragraphs>119</Paragraphs>
  <Slides>16</Slides>
  <Notes>6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16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HP001 5 hàng</vt:lpstr>
      <vt:lpstr>iCiel Cadena</vt:lpstr>
      <vt:lpstr>ITC Avant Garde Std Bk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主题​​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47</cp:revision>
  <dcterms:created xsi:type="dcterms:W3CDTF">2021-07-20T01:55:21Z</dcterms:created>
  <dcterms:modified xsi:type="dcterms:W3CDTF">2021-12-27T04:13:57Z</dcterms:modified>
</cp:coreProperties>
</file>